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6" r:id="rId8"/>
    <p:sldId id="269" r:id="rId9"/>
    <p:sldId id="270" r:id="rId10"/>
    <p:sldId id="272" r:id="rId11"/>
    <p:sldId id="277" r:id="rId12"/>
    <p:sldId id="281" r:id="rId13"/>
    <p:sldId id="284" r:id="rId14"/>
    <p:sldId id="288" r:id="rId15"/>
    <p:sldId id="294" r:id="rId16"/>
    <p:sldId id="295" r:id="rId17"/>
    <p:sldId id="298" r:id="rId18"/>
    <p:sldId id="302" r:id="rId19"/>
    <p:sldId id="304" r:id="rId20"/>
    <p:sldId id="306" r:id="rId21"/>
    <p:sldId id="307" r:id="rId22"/>
    <p:sldId id="309" r:id="rId23"/>
    <p:sldId id="310" r:id="rId24"/>
    <p:sldId id="311" r:id="rId25"/>
    <p:sldId id="314" r:id="rId26"/>
    <p:sldId id="319" r:id="rId27"/>
    <p:sldId id="322" r:id="rId28"/>
    <p:sldId id="325" r:id="rId29"/>
    <p:sldId id="329" r:id="rId30"/>
    <p:sldId id="330" r:id="rId31"/>
    <p:sldId id="331" r:id="rId32"/>
    <p:sldId id="335" r:id="rId33"/>
    <p:sldId id="338" r:id="rId34"/>
    <p:sldId id="341" r:id="rId35"/>
    <p:sldId id="343" r:id="rId36"/>
    <p:sldId id="348" r:id="rId37"/>
    <p:sldId id="354" r:id="rId38"/>
    <p:sldId id="359" r:id="rId39"/>
    <p:sldId id="364" r:id="rId40"/>
    <p:sldId id="365" r:id="rId41"/>
    <p:sldId id="367" r:id="rId42"/>
    <p:sldId id="369" r:id="rId43"/>
    <p:sldId id="372" r:id="rId44"/>
    <p:sldId id="3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9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6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8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0129-2E87-4001-A9F5-464D490BD0D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6342"/>
      </p:ext>
    </p:extLst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495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7834"/>
      </p:ext>
    </p:extLst>
  </p:cSld>
  <p:clrMapOvr>
    <a:masterClrMapping/>
  </p:clrMapOvr>
  <p:transition spd="slow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9158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1100"/>
      </p:ext>
    </p:extLst>
  </p:cSld>
  <p:clrMapOvr>
    <a:masterClrMapping/>
  </p:clrMapOvr>
  <p:transition spd="slow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021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4758"/>
      </p:ext>
    </p:extLst>
  </p:cSld>
  <p:clrMapOvr>
    <a:masterClrMapping/>
  </p:clrMapOvr>
  <p:transition spd="slow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847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048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22445"/>
      </p:ext>
    </p:extLst>
  </p:cSld>
  <p:clrMapOvr>
    <a:masterClrMapping/>
  </p:clrMapOvr>
  <p:transition spd="med">
    <p:pull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4454"/>
      </p:ext>
    </p:extLst>
  </p:cSld>
  <p:clrMapOvr>
    <a:masterClrMapping/>
  </p:clrMapOvr>
  <p:transition spd="slow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9638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1118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4361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88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</dc:creator>
  <cp:lastModifiedBy>Tareq .</cp:lastModifiedBy>
  <cp:revision>13</cp:revision>
  <dcterms:created xsi:type="dcterms:W3CDTF">2023-04-16T01:46:41Z</dcterms:created>
  <dcterms:modified xsi:type="dcterms:W3CDTF">2023-05-07T11:34:59Z</dcterms:modified>
</cp:coreProperties>
</file>